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72" r:id="rId6"/>
  </p:sldMasterIdLst>
  <p:notesMasterIdLst>
    <p:notesMasterId r:id="rId17"/>
  </p:notesMasterIdLst>
  <p:sldIdLst>
    <p:sldId id="983" r:id="rId7"/>
    <p:sldId id="259" r:id="rId8"/>
    <p:sldId id="260" r:id="rId9"/>
    <p:sldId id="261" r:id="rId10"/>
    <p:sldId id="262" r:id="rId11"/>
    <p:sldId id="265" r:id="rId12"/>
    <p:sldId id="266" r:id="rId13"/>
    <p:sldId id="271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F120E-30B4-4C2F-B124-A1BD2EC54B92}" v="7" dt="2024-08-28T20:09:47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091" autoAdjust="0"/>
  </p:normalViewPr>
  <p:slideViewPr>
    <p:cSldViewPr snapToGrid="0">
      <p:cViewPr varScale="1">
        <p:scale>
          <a:sx n="104" d="100"/>
          <a:sy n="104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HLMANN, ERIK W GS-13 USAF HAF AFSEC/SEFO" userId="1c25561d-f623-492e-a32f-a754901eb004" providerId="ADAL" clId="{9D1F120E-30B4-4C2F-B124-A1BD2EC54B92}"/>
    <pc:docChg chg="undo redo custSel addSld delSld modSld modMainMaster">
      <pc:chgData name="KUHLMANN, ERIK W GS-13 USAF HAF AFSEC/SEFO" userId="1c25561d-f623-492e-a32f-a754901eb004" providerId="ADAL" clId="{9D1F120E-30B4-4C2F-B124-A1BD2EC54B92}" dt="2024-08-28T21:03:15.312" v="163" actId="2696"/>
      <pc:docMkLst>
        <pc:docMk/>
      </pc:docMkLst>
      <pc:sldChg chg="modSp del mod">
        <pc:chgData name="KUHLMANN, ERIK W GS-13 USAF HAF AFSEC/SEFO" userId="1c25561d-f623-492e-a32f-a754901eb004" providerId="ADAL" clId="{9D1F120E-30B4-4C2F-B124-A1BD2EC54B92}" dt="2024-08-28T20:17:32.254" v="154" actId="2696"/>
        <pc:sldMkLst>
          <pc:docMk/>
          <pc:sldMk cId="0" sldId="257"/>
        </pc:sldMkLst>
        <pc:spChg chg="mod">
          <ac:chgData name="KUHLMANN, ERIK W GS-13 USAF HAF AFSEC/SEFO" userId="1c25561d-f623-492e-a32f-a754901eb004" providerId="ADAL" clId="{9D1F120E-30B4-4C2F-B124-A1BD2EC54B92}" dt="2024-08-28T20:10:44.068" v="18" actId="20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3:31.742" v="55" actId="20577"/>
        <pc:sldMkLst>
          <pc:docMk/>
          <pc:sldMk cId="0" sldId="259"/>
        </pc:sldMkLst>
        <pc:spChg chg="mod">
          <ac:chgData name="KUHLMANN, ERIK W GS-13 USAF HAF AFSEC/SEFO" userId="1c25561d-f623-492e-a32f-a754901eb004" providerId="ADAL" clId="{9D1F120E-30B4-4C2F-B124-A1BD2EC54B92}" dt="2024-08-28T20:13:31.742" v="55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KUHLMANN, ERIK W GS-13 USAF HAF AFSEC/SEFO" userId="1c25561d-f623-492e-a32f-a754901eb004" providerId="ADAL" clId="{9D1F120E-30B4-4C2F-B124-A1BD2EC54B92}" dt="2024-08-28T20:10:51.184" v="19" actId="207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0:58.551" v="20" actId="207"/>
        <pc:sldMkLst>
          <pc:docMk/>
          <pc:sldMk cId="0" sldId="260"/>
        </pc:sldMkLst>
        <pc:spChg chg="mod">
          <ac:chgData name="KUHLMANN, ERIK W GS-13 USAF HAF AFSEC/SEFO" userId="1c25561d-f623-492e-a32f-a754901eb004" providerId="ADAL" clId="{9D1F120E-30B4-4C2F-B124-A1BD2EC54B92}" dt="2024-08-28T20:10:58.551" v="20" actId="20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4:20.741" v="110" actId="20577"/>
        <pc:sldMkLst>
          <pc:docMk/>
          <pc:sldMk cId="0" sldId="261"/>
        </pc:sldMkLst>
        <pc:spChg chg="mod">
          <ac:chgData name="KUHLMANN, ERIK W GS-13 USAF HAF AFSEC/SEFO" userId="1c25561d-f623-492e-a32f-a754901eb004" providerId="ADAL" clId="{9D1F120E-30B4-4C2F-B124-A1BD2EC54B92}" dt="2024-08-28T20:14:20.741" v="110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KUHLMANN, ERIK W GS-13 USAF HAF AFSEC/SEFO" userId="1c25561d-f623-492e-a32f-a754901eb004" providerId="ADAL" clId="{9D1F120E-30B4-4C2F-B124-A1BD2EC54B92}" dt="2024-08-28T20:11:05.319" v="21" actId="20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1:28.354" v="41" actId="20577"/>
        <pc:sldMkLst>
          <pc:docMk/>
          <pc:sldMk cId="0" sldId="262"/>
        </pc:sldMkLst>
        <pc:spChg chg="mod">
          <ac:chgData name="KUHLMANN, ERIK W GS-13 USAF HAF AFSEC/SEFO" userId="1c25561d-f623-492e-a32f-a754901eb004" providerId="ADAL" clId="{9D1F120E-30B4-4C2F-B124-A1BD2EC54B92}" dt="2024-08-28T20:11:28.354" v="41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KUHLMANN, ERIK W GS-13 USAF HAF AFSEC/SEFO" userId="1c25561d-f623-492e-a32f-a754901eb004" providerId="ADAL" clId="{9D1F120E-30B4-4C2F-B124-A1BD2EC54B92}" dt="2024-08-28T20:11:15.517" v="22" actId="207"/>
          <ac:spMkLst>
            <pc:docMk/>
            <pc:sldMk cId="0" sldId="262"/>
            <ac:spMk id="4" creationId="{00000000-0000-0000-0000-000000000000}"/>
          </ac:spMkLst>
        </pc:spChg>
      </pc:sldChg>
      <pc:sldChg chg="modSp del mod">
        <pc:chgData name="KUHLMANN, ERIK W GS-13 USAF HAF AFSEC/SEFO" userId="1c25561d-f623-492e-a32f-a754901eb004" providerId="ADAL" clId="{9D1F120E-30B4-4C2F-B124-A1BD2EC54B92}" dt="2024-08-28T21:02:50.951" v="160" actId="2696"/>
        <pc:sldMkLst>
          <pc:docMk/>
          <pc:sldMk cId="0" sldId="263"/>
        </pc:sldMkLst>
        <pc:spChg chg="mod">
          <ac:chgData name="KUHLMANN, ERIK W GS-13 USAF HAF AFSEC/SEFO" userId="1c25561d-f623-492e-a32f-a754901eb004" providerId="ADAL" clId="{9D1F120E-30B4-4C2F-B124-A1BD2EC54B92}" dt="2024-08-28T21:02:42.546" v="159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KUHLMANN, ERIK W GS-13 USAF HAF AFSEC/SEFO" userId="1c25561d-f623-492e-a32f-a754901eb004" providerId="ADAL" clId="{9D1F120E-30B4-4C2F-B124-A1BD2EC54B92}" dt="2024-08-28T20:11:40.389" v="42" actId="207"/>
          <ac:spMkLst>
            <pc:docMk/>
            <pc:sldMk cId="0" sldId="263"/>
            <ac:spMk id="4" creationId="{00000000-0000-0000-0000-000000000000}"/>
          </ac:spMkLst>
        </pc:spChg>
      </pc:sldChg>
      <pc:sldChg chg="modSp add del mod">
        <pc:chgData name="KUHLMANN, ERIK W GS-13 USAF HAF AFSEC/SEFO" userId="1c25561d-f623-492e-a32f-a754901eb004" providerId="ADAL" clId="{9D1F120E-30B4-4C2F-B124-A1BD2EC54B92}" dt="2024-08-28T21:03:15.312" v="163" actId="2696"/>
        <pc:sldMkLst>
          <pc:docMk/>
          <pc:sldMk cId="0" sldId="264"/>
        </pc:sldMkLst>
        <pc:spChg chg="mod">
          <ac:chgData name="KUHLMANN, ERIK W GS-13 USAF HAF AFSEC/SEFO" userId="1c25561d-f623-492e-a32f-a754901eb004" providerId="ADAL" clId="{9D1F120E-30B4-4C2F-B124-A1BD2EC54B92}" dt="2024-08-28T20:11:48.216" v="43" actId="207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1:57.072" v="44" actId="207"/>
        <pc:sldMkLst>
          <pc:docMk/>
          <pc:sldMk cId="0" sldId="265"/>
        </pc:sldMkLst>
        <pc:spChg chg="mod">
          <ac:chgData name="KUHLMANN, ERIK W GS-13 USAF HAF AFSEC/SEFO" userId="1c25561d-f623-492e-a32f-a754901eb004" providerId="ADAL" clId="{9D1F120E-30B4-4C2F-B124-A1BD2EC54B92}" dt="2024-08-28T20:11:57.072" v="44" actId="207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2:05" v="45" actId="207"/>
        <pc:sldMkLst>
          <pc:docMk/>
          <pc:sldMk cId="0" sldId="266"/>
        </pc:sldMkLst>
        <pc:spChg chg="mod">
          <ac:chgData name="KUHLMANN, ERIK W GS-13 USAF HAF AFSEC/SEFO" userId="1c25561d-f623-492e-a32f-a754901eb004" providerId="ADAL" clId="{9D1F120E-30B4-4C2F-B124-A1BD2EC54B92}" dt="2024-08-28T20:12:05" v="45" actId="207"/>
          <ac:spMkLst>
            <pc:docMk/>
            <pc:sldMk cId="0" sldId="266"/>
            <ac:spMk id="4" creationId="{00000000-0000-0000-0000-000000000000}"/>
          </ac:spMkLst>
        </pc:spChg>
      </pc:sldChg>
      <pc:sldChg chg="modSp del mod">
        <pc:chgData name="KUHLMANN, ERIK W GS-13 USAF HAF AFSEC/SEFO" userId="1c25561d-f623-492e-a32f-a754901eb004" providerId="ADAL" clId="{9D1F120E-30B4-4C2F-B124-A1BD2EC54B92}" dt="2024-08-28T20:15:25.218" v="111" actId="47"/>
        <pc:sldMkLst>
          <pc:docMk/>
          <pc:sldMk cId="0" sldId="267"/>
        </pc:sldMkLst>
        <pc:spChg chg="mod">
          <ac:chgData name="KUHLMANN, ERIK W GS-13 USAF HAF AFSEC/SEFO" userId="1c25561d-f623-492e-a32f-a754901eb004" providerId="ADAL" clId="{9D1F120E-30B4-4C2F-B124-A1BD2EC54B92}" dt="2024-08-28T20:12:16.127" v="46" actId="207"/>
          <ac:spMkLst>
            <pc:docMk/>
            <pc:sldMk cId="0" sldId="267"/>
            <ac:spMk id="5" creationId="{00000000-0000-0000-0000-000000000000}"/>
          </ac:spMkLst>
        </pc:spChg>
      </pc:sldChg>
      <pc:sldChg chg="modSp del mod">
        <pc:chgData name="KUHLMANN, ERIK W GS-13 USAF HAF AFSEC/SEFO" userId="1c25561d-f623-492e-a32f-a754901eb004" providerId="ADAL" clId="{9D1F120E-30B4-4C2F-B124-A1BD2EC54B92}" dt="2024-08-28T20:15:25.218" v="111" actId="47"/>
        <pc:sldMkLst>
          <pc:docMk/>
          <pc:sldMk cId="0" sldId="268"/>
        </pc:sldMkLst>
        <pc:spChg chg="mod">
          <ac:chgData name="KUHLMANN, ERIK W GS-13 USAF HAF AFSEC/SEFO" userId="1c25561d-f623-492e-a32f-a754901eb004" providerId="ADAL" clId="{9D1F120E-30B4-4C2F-B124-A1BD2EC54B92}" dt="2024-08-28T20:12:23.008" v="47" actId="207"/>
          <ac:spMkLst>
            <pc:docMk/>
            <pc:sldMk cId="0" sldId="268"/>
            <ac:spMk id="5" creationId="{00000000-0000-0000-0000-000000000000}"/>
          </ac:spMkLst>
        </pc:spChg>
      </pc:sldChg>
      <pc:sldChg chg="modSp del mod">
        <pc:chgData name="KUHLMANN, ERIK W GS-13 USAF HAF AFSEC/SEFO" userId="1c25561d-f623-492e-a32f-a754901eb004" providerId="ADAL" clId="{9D1F120E-30B4-4C2F-B124-A1BD2EC54B92}" dt="2024-08-28T20:15:25.218" v="111" actId="47"/>
        <pc:sldMkLst>
          <pc:docMk/>
          <pc:sldMk cId="0" sldId="269"/>
        </pc:sldMkLst>
        <pc:spChg chg="mod">
          <ac:chgData name="KUHLMANN, ERIK W GS-13 USAF HAF AFSEC/SEFO" userId="1c25561d-f623-492e-a32f-a754901eb004" providerId="ADAL" clId="{9D1F120E-30B4-4C2F-B124-A1BD2EC54B92}" dt="2024-08-28T20:12:29.623" v="48" actId="207"/>
          <ac:spMkLst>
            <pc:docMk/>
            <pc:sldMk cId="0" sldId="269"/>
            <ac:spMk id="7" creationId="{00000000-0000-0000-0000-000000000000}"/>
          </ac:spMkLst>
        </pc:spChg>
      </pc:sldChg>
      <pc:sldChg chg="modSp del mod">
        <pc:chgData name="KUHLMANN, ERIK W GS-13 USAF HAF AFSEC/SEFO" userId="1c25561d-f623-492e-a32f-a754901eb004" providerId="ADAL" clId="{9D1F120E-30B4-4C2F-B124-A1BD2EC54B92}" dt="2024-08-28T20:15:25.218" v="111" actId="47"/>
        <pc:sldMkLst>
          <pc:docMk/>
          <pc:sldMk cId="0" sldId="270"/>
        </pc:sldMkLst>
        <pc:spChg chg="mod">
          <ac:chgData name="KUHLMANN, ERIK W GS-13 USAF HAF AFSEC/SEFO" userId="1c25561d-f623-492e-a32f-a754901eb004" providerId="ADAL" clId="{9D1F120E-30B4-4C2F-B124-A1BD2EC54B92}" dt="2024-08-28T20:12:37.227" v="49" actId="207"/>
          <ac:spMkLst>
            <pc:docMk/>
            <pc:sldMk cId="0" sldId="270"/>
            <ac:spMk id="8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2:48.985" v="50" actId="207"/>
        <pc:sldMkLst>
          <pc:docMk/>
          <pc:sldMk cId="0" sldId="271"/>
        </pc:sldMkLst>
        <pc:spChg chg="mod">
          <ac:chgData name="KUHLMANN, ERIK W GS-13 USAF HAF AFSEC/SEFO" userId="1c25561d-f623-492e-a32f-a754901eb004" providerId="ADAL" clId="{9D1F120E-30B4-4C2F-B124-A1BD2EC54B92}" dt="2024-08-28T20:12:48.985" v="50" actId="207"/>
          <ac:spMkLst>
            <pc:docMk/>
            <pc:sldMk cId="0" sldId="271"/>
            <ac:spMk id="4" creationId="{00000000-0000-0000-0000-000000000000}"/>
          </ac:spMkLst>
        </pc:spChg>
      </pc:sldChg>
      <pc:sldChg chg="modSp del mod">
        <pc:chgData name="KUHLMANN, ERIK W GS-13 USAF HAF AFSEC/SEFO" userId="1c25561d-f623-492e-a32f-a754901eb004" providerId="ADAL" clId="{9D1F120E-30B4-4C2F-B124-A1BD2EC54B92}" dt="2024-08-28T20:16:00.965" v="112" actId="2696"/>
        <pc:sldMkLst>
          <pc:docMk/>
          <pc:sldMk cId="0" sldId="272"/>
        </pc:sldMkLst>
        <pc:spChg chg="mod">
          <ac:chgData name="KUHLMANN, ERIK W GS-13 USAF HAF AFSEC/SEFO" userId="1c25561d-f623-492e-a32f-a754901eb004" providerId="ADAL" clId="{9D1F120E-30B4-4C2F-B124-A1BD2EC54B92}" dt="2024-08-28T20:12:56.498" v="51" actId="207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KUHLMANN, ERIK W GS-13 USAF HAF AFSEC/SEFO" userId="1c25561d-f623-492e-a32f-a754901eb004" providerId="ADAL" clId="{9D1F120E-30B4-4C2F-B124-A1BD2EC54B92}" dt="2024-08-28T20:17:00.696" v="153" actId="20577"/>
        <pc:sldMkLst>
          <pc:docMk/>
          <pc:sldMk cId="0" sldId="273"/>
        </pc:sldMkLst>
        <pc:spChg chg="mod">
          <ac:chgData name="KUHLMANN, ERIK W GS-13 USAF HAF AFSEC/SEFO" userId="1c25561d-f623-492e-a32f-a754901eb004" providerId="ADAL" clId="{9D1F120E-30B4-4C2F-B124-A1BD2EC54B92}" dt="2024-08-28T20:17:00.696" v="153" actId="20577"/>
          <ac:spMkLst>
            <pc:docMk/>
            <pc:sldMk cId="0" sldId="273"/>
            <ac:spMk id="3" creationId="{00000000-0000-0000-0000-000000000000}"/>
          </ac:spMkLst>
        </pc:spChg>
        <pc:spChg chg="mod">
          <ac:chgData name="KUHLMANN, ERIK W GS-13 USAF HAF AFSEC/SEFO" userId="1c25561d-f623-492e-a32f-a754901eb004" providerId="ADAL" clId="{9D1F120E-30B4-4C2F-B124-A1BD2EC54B92}" dt="2024-08-28T20:13:03.160" v="52" actId="207"/>
          <ac:spMkLst>
            <pc:docMk/>
            <pc:sldMk cId="0" sldId="273"/>
            <ac:spMk id="4" creationId="{00000000-0000-0000-0000-000000000000}"/>
          </ac:spMkLst>
        </pc:spChg>
      </pc:sldChg>
      <pc:sldChg chg="del">
        <pc:chgData name="KUHLMANN, ERIK W GS-13 USAF HAF AFSEC/SEFO" userId="1c25561d-f623-492e-a32f-a754901eb004" providerId="ADAL" clId="{9D1F120E-30B4-4C2F-B124-A1BD2EC54B92}" dt="2024-08-28T20:07:21.950" v="3" actId="2696"/>
        <pc:sldMkLst>
          <pc:docMk/>
          <pc:sldMk cId="0" sldId="274"/>
        </pc:sldMkLst>
      </pc:sldChg>
      <pc:sldChg chg="modSp mod">
        <pc:chgData name="KUHLMANN, ERIK W GS-13 USAF HAF AFSEC/SEFO" userId="1c25561d-f623-492e-a32f-a754901eb004" providerId="ADAL" clId="{9D1F120E-30B4-4C2F-B124-A1BD2EC54B92}" dt="2024-08-28T20:13:10.281" v="53" actId="207"/>
        <pc:sldMkLst>
          <pc:docMk/>
          <pc:sldMk cId="0" sldId="275"/>
        </pc:sldMkLst>
        <pc:spChg chg="mod">
          <ac:chgData name="KUHLMANN, ERIK W GS-13 USAF HAF AFSEC/SEFO" userId="1c25561d-f623-492e-a32f-a754901eb004" providerId="ADAL" clId="{9D1F120E-30B4-4C2F-B124-A1BD2EC54B92}" dt="2024-08-28T20:13:10.281" v="53" actId="207"/>
          <ac:spMkLst>
            <pc:docMk/>
            <pc:sldMk cId="0" sldId="275"/>
            <ac:spMk id="4" creationId="{00000000-0000-0000-0000-000000000000}"/>
          </ac:spMkLst>
        </pc:spChg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3583907907" sldId="356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969321151" sldId="358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883904032" sldId="359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3842053819" sldId="362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2196160105" sldId="364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69609761" sldId="365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577645946" sldId="366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251202853" sldId="367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2202034657" sldId="368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72623452" sldId="370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427062281" sldId="371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838734400" sldId="373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411772629" sldId="374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2772352340" sldId="375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403410464" sldId="378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2609107300" sldId="379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330130250" sldId="380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299993932" sldId="381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244376858" sldId="385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3455891044" sldId="387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486894833" sldId="388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727631829" sldId="389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914280036" sldId="396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358036979" sldId="397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2138794268" sldId="402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340657841" sldId="403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950307174" sldId="408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1024249834" sldId="409"/>
        </pc:sldMkLst>
      </pc:sldChg>
      <pc:sldChg chg="del">
        <pc:chgData name="KUHLMANN, ERIK W GS-13 USAF HAF AFSEC/SEFO" userId="1c25561d-f623-492e-a32f-a754901eb004" providerId="ADAL" clId="{9D1F120E-30B4-4C2F-B124-A1BD2EC54B92}" dt="2024-08-28T20:07:12.614" v="2" actId="47"/>
        <pc:sldMkLst>
          <pc:docMk/>
          <pc:sldMk cId="4219282072" sldId="982"/>
        </pc:sldMkLst>
      </pc:sldChg>
      <pc:sldChg chg="delSp modSp mod">
        <pc:chgData name="KUHLMANN, ERIK W GS-13 USAF HAF AFSEC/SEFO" userId="1c25561d-f623-492e-a32f-a754901eb004" providerId="ADAL" clId="{9D1F120E-30B4-4C2F-B124-A1BD2EC54B92}" dt="2024-08-28T20:17:59.254" v="157" actId="1076"/>
        <pc:sldMkLst>
          <pc:docMk/>
          <pc:sldMk cId="4261753672" sldId="983"/>
        </pc:sldMkLst>
        <pc:spChg chg="mod">
          <ac:chgData name="KUHLMANN, ERIK W GS-13 USAF HAF AFSEC/SEFO" userId="1c25561d-f623-492e-a32f-a754901eb004" providerId="ADAL" clId="{9D1F120E-30B4-4C2F-B124-A1BD2EC54B92}" dt="2024-08-28T20:17:43.460" v="155" actId="20577"/>
          <ac:spMkLst>
            <pc:docMk/>
            <pc:sldMk cId="4261753672" sldId="983"/>
            <ac:spMk id="9" creationId="{00000000-0000-0000-0000-000000000000}"/>
          </ac:spMkLst>
        </pc:spChg>
        <pc:spChg chg="mod">
          <ac:chgData name="KUHLMANN, ERIK W GS-13 USAF HAF AFSEC/SEFO" userId="1c25561d-f623-492e-a32f-a754901eb004" providerId="ADAL" clId="{9D1F120E-30B4-4C2F-B124-A1BD2EC54B92}" dt="2024-08-28T20:17:59.254" v="157" actId="1076"/>
          <ac:spMkLst>
            <pc:docMk/>
            <pc:sldMk cId="4261753672" sldId="983"/>
            <ac:spMk id="4105" creationId="{00000000-0000-0000-0000-000000000000}"/>
          </ac:spMkLst>
        </pc:spChg>
        <pc:spChg chg="del">
          <ac:chgData name="KUHLMANN, ERIK W GS-13 USAF HAF AFSEC/SEFO" userId="1c25561d-f623-492e-a32f-a754901eb004" providerId="ADAL" clId="{9D1F120E-30B4-4C2F-B124-A1BD2EC54B92}" dt="2024-08-28T20:17:48.229" v="156" actId="21"/>
          <ac:spMkLst>
            <pc:docMk/>
            <pc:sldMk cId="4261753672" sldId="983"/>
            <ac:spMk id="4106" creationId="{00000000-0000-0000-0000-000000000000}"/>
          </ac:spMkLst>
        </pc:spChg>
      </pc:sldChg>
      <pc:sldMasterChg chg="delSldLayout">
        <pc:chgData name="KUHLMANN, ERIK W GS-13 USAF HAF AFSEC/SEFO" userId="1c25561d-f623-492e-a32f-a754901eb004" providerId="ADAL" clId="{9D1F120E-30B4-4C2F-B124-A1BD2EC54B92}" dt="2024-08-28T20:07:12.614" v="2" actId="47"/>
        <pc:sldMasterMkLst>
          <pc:docMk/>
          <pc:sldMasterMk cId="571826541" sldId="2147483660"/>
        </pc:sldMasterMkLst>
        <pc:sldLayoutChg chg="del">
          <pc:chgData name="KUHLMANN, ERIK W GS-13 USAF HAF AFSEC/SEFO" userId="1c25561d-f623-492e-a32f-a754901eb004" providerId="ADAL" clId="{9D1F120E-30B4-4C2F-B124-A1BD2EC54B92}" dt="2024-08-28T20:07:12.614" v="2" actId="47"/>
          <pc:sldLayoutMkLst>
            <pc:docMk/>
            <pc:sldMasterMk cId="571826541" sldId="2147483660"/>
            <pc:sldLayoutMk cId="1405790141" sldId="2147483670"/>
          </pc:sldLayoutMkLst>
        </pc:sldLayoutChg>
        <pc:sldLayoutChg chg="del">
          <pc:chgData name="KUHLMANN, ERIK W GS-13 USAF HAF AFSEC/SEFO" userId="1c25561d-f623-492e-a32f-a754901eb004" providerId="ADAL" clId="{9D1F120E-30B4-4C2F-B124-A1BD2EC54B92}" dt="2024-08-28T20:07:12.614" v="2" actId="47"/>
          <pc:sldLayoutMkLst>
            <pc:docMk/>
            <pc:sldMasterMk cId="571826541" sldId="2147483660"/>
            <pc:sldLayoutMk cId="221978678" sldId="2147483671"/>
          </pc:sldLayoutMkLst>
        </pc:sldLayoutChg>
      </pc:sldMasterChg>
      <pc:sldMasterChg chg="delSp modSp mod modSldLayout">
        <pc:chgData name="KUHLMANN, ERIK W GS-13 USAF HAF AFSEC/SEFO" userId="1c25561d-f623-492e-a32f-a754901eb004" providerId="ADAL" clId="{9D1F120E-30B4-4C2F-B124-A1BD2EC54B92}" dt="2024-08-28T20:09:47.257" v="15" actId="207"/>
        <pc:sldMasterMkLst>
          <pc:docMk/>
          <pc:sldMasterMk cId="1173513914" sldId="2147483672"/>
        </pc:sldMasterMkLst>
        <pc:spChg chg="mod">
          <ac:chgData name="KUHLMANN, ERIK W GS-13 USAF HAF AFSEC/SEFO" userId="1c25561d-f623-492e-a32f-a754901eb004" providerId="ADAL" clId="{9D1F120E-30B4-4C2F-B124-A1BD2EC54B92}" dt="2024-08-28T20:09:12.871" v="10" actId="207"/>
          <ac:spMkLst>
            <pc:docMk/>
            <pc:sldMasterMk cId="1173513914" sldId="2147483672"/>
            <ac:spMk id="4" creationId="{00000000-0000-0000-0000-000000000000}"/>
          </ac:spMkLst>
        </pc:spChg>
        <pc:spChg chg="del mod">
          <ac:chgData name="KUHLMANN, ERIK W GS-13 USAF HAF AFSEC/SEFO" userId="1c25561d-f623-492e-a32f-a754901eb004" providerId="ADAL" clId="{9D1F120E-30B4-4C2F-B124-A1BD2EC54B92}" dt="2024-08-28T20:08:55.815" v="9" actId="21"/>
          <ac:spMkLst>
            <pc:docMk/>
            <pc:sldMasterMk cId="1173513914" sldId="2147483672"/>
            <ac:spMk id="6" creationId="{00000000-0000-0000-0000-000000000000}"/>
          </ac:spMkLst>
        </pc:spChg>
        <pc:picChg chg="del">
          <ac:chgData name="KUHLMANN, ERIK W GS-13 USAF HAF AFSEC/SEFO" userId="1c25561d-f623-492e-a32f-a754901eb004" providerId="ADAL" clId="{9D1F120E-30B4-4C2F-B124-A1BD2EC54B92}" dt="2024-08-28T20:07:57.963" v="5" actId="21"/>
          <ac:picMkLst>
            <pc:docMk/>
            <pc:sldMasterMk cId="1173513914" sldId="2147483672"/>
            <ac:picMk id="16" creationId="{00000000-0000-0000-0000-000000000000}"/>
          </ac:picMkLst>
        </pc:picChg>
        <pc:sldLayoutChg chg="delSp modSp mod">
          <pc:chgData name="KUHLMANN, ERIK W GS-13 USAF HAF AFSEC/SEFO" userId="1c25561d-f623-492e-a32f-a754901eb004" providerId="ADAL" clId="{9D1F120E-30B4-4C2F-B124-A1BD2EC54B92}" dt="2024-08-28T20:09:19.574" v="11" actId="207"/>
          <pc:sldLayoutMkLst>
            <pc:docMk/>
            <pc:sldMasterMk cId="1173513914" sldId="2147483672"/>
            <pc:sldLayoutMk cId="232204759" sldId="2147483673"/>
          </pc:sldLayoutMkLst>
          <pc:spChg chg="mod">
            <ac:chgData name="KUHLMANN, ERIK W GS-13 USAF HAF AFSEC/SEFO" userId="1c25561d-f623-492e-a32f-a754901eb004" providerId="ADAL" clId="{9D1F120E-30B4-4C2F-B124-A1BD2EC54B92}" dt="2024-08-28T20:09:19.574" v="11" actId="207"/>
            <ac:spMkLst>
              <pc:docMk/>
              <pc:sldMasterMk cId="1173513914" sldId="2147483672"/>
              <pc:sldLayoutMk cId="232204759" sldId="2147483673"/>
              <ac:spMk id="4" creationId="{00000000-0000-0000-0000-000000000000}"/>
            </ac:spMkLst>
          </pc:spChg>
          <pc:picChg chg="del">
            <ac:chgData name="KUHLMANN, ERIK W GS-13 USAF HAF AFSEC/SEFO" userId="1c25561d-f623-492e-a32f-a754901eb004" providerId="ADAL" clId="{9D1F120E-30B4-4C2F-B124-A1BD2EC54B92}" dt="2024-08-28T20:08:02.709" v="6" actId="21"/>
            <ac:picMkLst>
              <pc:docMk/>
              <pc:sldMasterMk cId="1173513914" sldId="2147483672"/>
              <pc:sldLayoutMk cId="232204759" sldId="2147483673"/>
              <ac:picMk id="16" creationId="{00000000-0000-0000-0000-000000000000}"/>
            </ac:picMkLst>
          </pc:picChg>
        </pc:sldLayoutChg>
        <pc:sldLayoutChg chg="modSp">
          <pc:chgData name="KUHLMANN, ERIK W GS-13 USAF HAF AFSEC/SEFO" userId="1c25561d-f623-492e-a32f-a754901eb004" providerId="ADAL" clId="{9D1F120E-30B4-4C2F-B124-A1BD2EC54B92}" dt="2024-08-28T20:09:28.182" v="12" actId="207"/>
          <pc:sldLayoutMkLst>
            <pc:docMk/>
            <pc:sldMasterMk cId="1173513914" sldId="2147483672"/>
            <pc:sldLayoutMk cId="950157680" sldId="2147483674"/>
          </pc:sldLayoutMkLst>
          <pc:spChg chg="mod">
            <ac:chgData name="KUHLMANN, ERIK W GS-13 USAF HAF AFSEC/SEFO" userId="1c25561d-f623-492e-a32f-a754901eb004" providerId="ADAL" clId="{9D1F120E-30B4-4C2F-B124-A1BD2EC54B92}" dt="2024-08-28T20:09:28.182" v="12" actId="207"/>
            <ac:spMkLst>
              <pc:docMk/>
              <pc:sldMasterMk cId="1173513914" sldId="2147483672"/>
              <pc:sldLayoutMk cId="950157680" sldId="2147483674"/>
              <ac:spMk id="4" creationId="{00000000-0000-0000-0000-000000000000}"/>
            </ac:spMkLst>
          </pc:spChg>
        </pc:sldLayoutChg>
        <pc:sldLayoutChg chg="modSp">
          <pc:chgData name="KUHLMANN, ERIK W GS-13 USAF HAF AFSEC/SEFO" userId="1c25561d-f623-492e-a32f-a754901eb004" providerId="ADAL" clId="{9D1F120E-30B4-4C2F-B124-A1BD2EC54B92}" dt="2024-08-28T20:09:36.425" v="13" actId="207"/>
          <pc:sldLayoutMkLst>
            <pc:docMk/>
            <pc:sldMasterMk cId="1173513914" sldId="2147483672"/>
            <pc:sldLayoutMk cId="3690527298" sldId="2147483675"/>
          </pc:sldLayoutMkLst>
          <pc:spChg chg="mod">
            <ac:chgData name="KUHLMANN, ERIK W GS-13 USAF HAF AFSEC/SEFO" userId="1c25561d-f623-492e-a32f-a754901eb004" providerId="ADAL" clId="{9D1F120E-30B4-4C2F-B124-A1BD2EC54B92}" dt="2024-08-28T20:09:36.425" v="13" actId="207"/>
            <ac:spMkLst>
              <pc:docMk/>
              <pc:sldMasterMk cId="1173513914" sldId="2147483672"/>
              <pc:sldLayoutMk cId="3690527298" sldId="2147483675"/>
              <ac:spMk id="5" creationId="{00000000-0000-0000-0000-000000000000}"/>
            </ac:spMkLst>
          </pc:spChg>
        </pc:sldLayoutChg>
        <pc:sldLayoutChg chg="delSp modSp mod">
          <pc:chgData name="KUHLMANN, ERIK W GS-13 USAF HAF AFSEC/SEFO" userId="1c25561d-f623-492e-a32f-a754901eb004" providerId="ADAL" clId="{9D1F120E-30B4-4C2F-B124-A1BD2EC54B92}" dt="2024-08-28T20:09:41.670" v="14" actId="207"/>
          <pc:sldLayoutMkLst>
            <pc:docMk/>
            <pc:sldMasterMk cId="1173513914" sldId="2147483672"/>
            <pc:sldLayoutMk cId="4046690157" sldId="2147483676"/>
          </pc:sldLayoutMkLst>
          <pc:spChg chg="mod">
            <ac:chgData name="KUHLMANN, ERIK W GS-13 USAF HAF AFSEC/SEFO" userId="1c25561d-f623-492e-a32f-a754901eb004" providerId="ADAL" clId="{9D1F120E-30B4-4C2F-B124-A1BD2EC54B92}" dt="2024-08-28T20:09:41.670" v="14" actId="207"/>
            <ac:spMkLst>
              <pc:docMk/>
              <pc:sldMasterMk cId="1173513914" sldId="2147483672"/>
              <pc:sldLayoutMk cId="4046690157" sldId="2147483676"/>
              <ac:spMk id="3" creationId="{00000000-0000-0000-0000-000000000000}"/>
            </ac:spMkLst>
          </pc:spChg>
          <pc:picChg chg="del">
            <ac:chgData name="KUHLMANN, ERIK W GS-13 USAF HAF AFSEC/SEFO" userId="1c25561d-f623-492e-a32f-a754901eb004" providerId="ADAL" clId="{9D1F120E-30B4-4C2F-B124-A1BD2EC54B92}" dt="2024-08-28T20:08:08.563" v="7" actId="21"/>
            <ac:picMkLst>
              <pc:docMk/>
              <pc:sldMasterMk cId="1173513914" sldId="2147483672"/>
              <pc:sldLayoutMk cId="4046690157" sldId="2147483676"/>
              <ac:picMk id="16" creationId="{00000000-0000-0000-0000-000000000000}"/>
            </ac:picMkLst>
          </pc:picChg>
        </pc:sldLayoutChg>
        <pc:sldLayoutChg chg="modSp">
          <pc:chgData name="KUHLMANN, ERIK W GS-13 USAF HAF AFSEC/SEFO" userId="1c25561d-f623-492e-a32f-a754901eb004" providerId="ADAL" clId="{9D1F120E-30B4-4C2F-B124-A1BD2EC54B92}" dt="2024-08-28T20:09:47.257" v="15" actId="207"/>
          <pc:sldLayoutMkLst>
            <pc:docMk/>
            <pc:sldMasterMk cId="1173513914" sldId="2147483672"/>
            <pc:sldLayoutMk cId="981696930" sldId="2147483677"/>
          </pc:sldLayoutMkLst>
          <pc:spChg chg="mod">
            <ac:chgData name="KUHLMANN, ERIK W GS-13 USAF HAF AFSEC/SEFO" userId="1c25561d-f623-492e-a32f-a754901eb004" providerId="ADAL" clId="{9D1F120E-30B4-4C2F-B124-A1BD2EC54B92}" dt="2024-08-28T20:09:47.257" v="15" actId="207"/>
            <ac:spMkLst>
              <pc:docMk/>
              <pc:sldMasterMk cId="1173513914" sldId="2147483672"/>
              <pc:sldLayoutMk cId="981696930" sldId="2147483677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56E87-2DE0-45BC-A5B8-C5ED94B1F126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7B74-736E-4BFC-B48D-450C8D17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337C5-48AE-47A9-B1A6-6B0C0968A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40" indent="-241640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09664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8151" y="6488668"/>
            <a:ext cx="1117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kern="1200" baseline="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+mn-ea"/>
                <a:cs typeface="+mn-cs"/>
              </a:rPr>
              <a:t>Increase Combat Power through Risk Management, Training, and Analysis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08000" y="176940"/>
            <a:ext cx="1117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HQ Air Force Safety</a:t>
            </a:r>
            <a:endParaRPr kumimoji="0" lang="en-US" sz="40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1" y="1832703"/>
            <a:ext cx="11315700" cy="176022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878B-E1DC-4660-B35E-2A1360676FC3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8000" y="2761783"/>
            <a:ext cx="3355084" cy="3399430"/>
            <a:chOff x="609137" y="2174417"/>
            <a:chExt cx="3944829" cy="3996969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57"/>
            <a:stretch/>
          </p:blipFill>
          <p:spPr>
            <a:xfrm>
              <a:off x="609137" y="5043837"/>
              <a:ext cx="1193107" cy="8411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313" y="2463085"/>
              <a:ext cx="559270" cy="84134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245" y="3588363"/>
              <a:ext cx="2617721" cy="25830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43" y="2174417"/>
              <a:ext cx="2515806" cy="258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23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dirty="0"/>
              <a:t>Increase</a:t>
            </a:r>
            <a:r>
              <a:rPr lang="en-US" spc="-80" dirty="0"/>
              <a:t> </a:t>
            </a:r>
            <a:r>
              <a:rPr lang="en-US" dirty="0"/>
              <a:t>Combat</a:t>
            </a:r>
            <a:r>
              <a:rPr lang="en-US" spc="-70" dirty="0"/>
              <a:t> </a:t>
            </a:r>
            <a:r>
              <a:rPr lang="en-US" dirty="0"/>
              <a:t>Power</a:t>
            </a:r>
            <a:r>
              <a:rPr lang="en-US" spc="-50" dirty="0"/>
              <a:t> </a:t>
            </a:r>
            <a:r>
              <a:rPr lang="en-US" dirty="0"/>
              <a:t>through</a:t>
            </a:r>
            <a:r>
              <a:rPr lang="en-US" spc="-45" dirty="0"/>
              <a:t> </a:t>
            </a:r>
            <a:r>
              <a:rPr lang="en-US" dirty="0"/>
              <a:t>Risk</a:t>
            </a:r>
            <a:r>
              <a:rPr lang="en-US" spc="-50" dirty="0"/>
              <a:t> </a:t>
            </a:r>
            <a:r>
              <a:rPr lang="en-US" dirty="0"/>
              <a:t>Management,</a:t>
            </a:r>
            <a:r>
              <a:rPr lang="en-US" spc="-70" dirty="0"/>
              <a:t> </a:t>
            </a:r>
            <a:r>
              <a:rPr lang="en-US" dirty="0"/>
              <a:t>Training,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70" dirty="0"/>
              <a:t> </a:t>
            </a:r>
            <a:r>
              <a:rPr lang="en-US" spc="-10" dirty="0"/>
              <a:t>Analysis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110799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15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dirty="0"/>
              <a:t>Increase</a:t>
            </a:r>
            <a:r>
              <a:rPr lang="en-US" spc="-80" dirty="0"/>
              <a:t> </a:t>
            </a:r>
            <a:r>
              <a:rPr lang="en-US" dirty="0"/>
              <a:t>Combat</a:t>
            </a:r>
            <a:r>
              <a:rPr lang="en-US" spc="-70" dirty="0"/>
              <a:t> </a:t>
            </a:r>
            <a:r>
              <a:rPr lang="en-US" dirty="0"/>
              <a:t>Power</a:t>
            </a:r>
            <a:r>
              <a:rPr lang="en-US" spc="-50" dirty="0"/>
              <a:t> </a:t>
            </a:r>
            <a:r>
              <a:rPr lang="en-US" dirty="0"/>
              <a:t>through</a:t>
            </a:r>
            <a:r>
              <a:rPr lang="en-US" spc="-45" dirty="0"/>
              <a:t> </a:t>
            </a:r>
            <a:r>
              <a:rPr lang="en-US" dirty="0"/>
              <a:t>Risk</a:t>
            </a:r>
            <a:r>
              <a:rPr lang="en-US" spc="-50" dirty="0"/>
              <a:t> </a:t>
            </a:r>
            <a:r>
              <a:rPr lang="en-US" dirty="0"/>
              <a:t>Management,</a:t>
            </a:r>
            <a:r>
              <a:rPr lang="en-US" spc="-70" dirty="0"/>
              <a:t> </a:t>
            </a:r>
            <a:r>
              <a:rPr lang="en-US" dirty="0"/>
              <a:t>Training,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70" dirty="0"/>
              <a:t> </a:t>
            </a:r>
            <a:r>
              <a:rPr lang="en-US" spc="-10" dirty="0"/>
              <a:t>Analysis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110799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52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507491" y="12313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4444" y="6423659"/>
            <a:ext cx="11176000" cy="0"/>
          </a:xfrm>
          <a:custGeom>
            <a:avLst/>
            <a:gdLst/>
            <a:ahLst/>
            <a:cxnLst/>
            <a:rect l="l" t="t" r="r" b="b"/>
            <a:pathLst>
              <a:path w="11176000">
                <a:moveTo>
                  <a:pt x="0" y="0"/>
                </a:moveTo>
                <a:lnTo>
                  <a:pt x="11175492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370332"/>
            <a:ext cx="795527" cy="5501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2" y="396240"/>
            <a:ext cx="688847" cy="4397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9612" y="324611"/>
            <a:ext cx="429767" cy="5501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4852" y="377952"/>
            <a:ext cx="323087" cy="44348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4984" y="106680"/>
            <a:ext cx="1208531" cy="109880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8324" y="121920"/>
            <a:ext cx="1101851" cy="99212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57400" y="1686440"/>
            <a:ext cx="8229598" cy="46092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dirty="0"/>
              <a:t>Increase</a:t>
            </a:r>
            <a:r>
              <a:rPr lang="en-US" spc="-80" dirty="0"/>
              <a:t> </a:t>
            </a:r>
            <a:r>
              <a:rPr lang="en-US" dirty="0"/>
              <a:t>Combat</a:t>
            </a:r>
            <a:r>
              <a:rPr lang="en-US" spc="-70" dirty="0"/>
              <a:t> </a:t>
            </a:r>
            <a:r>
              <a:rPr lang="en-US" dirty="0"/>
              <a:t>Power</a:t>
            </a:r>
            <a:r>
              <a:rPr lang="en-US" spc="-50" dirty="0"/>
              <a:t> </a:t>
            </a:r>
            <a:r>
              <a:rPr lang="en-US" dirty="0"/>
              <a:t>through</a:t>
            </a:r>
            <a:r>
              <a:rPr lang="en-US" spc="-45" dirty="0"/>
              <a:t> </a:t>
            </a:r>
            <a:r>
              <a:rPr lang="en-US" dirty="0"/>
              <a:t>Risk</a:t>
            </a:r>
            <a:r>
              <a:rPr lang="en-US" spc="-50" dirty="0"/>
              <a:t> </a:t>
            </a:r>
            <a:r>
              <a:rPr lang="en-US" dirty="0"/>
              <a:t>Management,</a:t>
            </a:r>
            <a:r>
              <a:rPr lang="en-US" spc="-70" dirty="0"/>
              <a:t> </a:t>
            </a:r>
            <a:r>
              <a:rPr lang="en-US" dirty="0"/>
              <a:t>Training,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70" dirty="0"/>
              <a:t> </a:t>
            </a:r>
            <a:r>
              <a:rPr lang="en-US" spc="-10" dirty="0"/>
              <a:t>Analysis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110799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69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dirty="0"/>
              <a:t>Increase</a:t>
            </a:r>
            <a:r>
              <a:rPr lang="en-US" spc="-80" dirty="0"/>
              <a:t> </a:t>
            </a:r>
            <a:r>
              <a:rPr lang="en-US" dirty="0"/>
              <a:t>Combat</a:t>
            </a:r>
            <a:r>
              <a:rPr lang="en-US" spc="-70" dirty="0"/>
              <a:t> </a:t>
            </a:r>
            <a:r>
              <a:rPr lang="en-US" dirty="0"/>
              <a:t>Power</a:t>
            </a:r>
            <a:r>
              <a:rPr lang="en-US" spc="-50" dirty="0"/>
              <a:t> </a:t>
            </a:r>
            <a:r>
              <a:rPr lang="en-US" dirty="0"/>
              <a:t>through</a:t>
            </a:r>
            <a:r>
              <a:rPr lang="en-US" spc="-45" dirty="0"/>
              <a:t> </a:t>
            </a:r>
            <a:r>
              <a:rPr lang="en-US" dirty="0"/>
              <a:t>Risk</a:t>
            </a:r>
            <a:r>
              <a:rPr lang="en-US" spc="-50" dirty="0"/>
              <a:t> </a:t>
            </a:r>
            <a:r>
              <a:rPr lang="en-US" dirty="0"/>
              <a:t>Management,</a:t>
            </a:r>
            <a:r>
              <a:rPr lang="en-US" spc="-70" dirty="0"/>
              <a:t> </a:t>
            </a:r>
            <a:r>
              <a:rPr lang="en-US" dirty="0"/>
              <a:t>Training,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70" dirty="0"/>
              <a:t> </a:t>
            </a:r>
            <a:r>
              <a:rPr lang="en-US" spc="-10" dirty="0"/>
              <a:t>Analysis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110799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69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36F4B-0E12-407B-8691-A7DC3623F55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8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E687A-94BB-4FFF-933A-EE45C321591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1035"/>
          <p:cNvSpPr>
            <a:spLocks noChangeShapeType="1"/>
          </p:cNvSpPr>
          <p:nvPr userDrawn="1"/>
        </p:nvSpPr>
        <p:spPr bwMode="auto">
          <a:xfrm>
            <a:off x="508000" y="374904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6099614" y="1228627"/>
            <a:ext cx="0" cy="520988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E687A-94BB-4FFF-933A-EE45C321591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6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1" y="1832703"/>
            <a:ext cx="11315700" cy="176022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878B-E1DC-4660-B35E-2A1360676FC3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0176" name="Group 50175"/>
          <p:cNvGrpSpPr/>
          <p:nvPr userDrawn="1"/>
        </p:nvGrpSpPr>
        <p:grpSpPr>
          <a:xfrm>
            <a:off x="368301" y="3592923"/>
            <a:ext cx="5127601" cy="2578464"/>
            <a:chOff x="1419766" y="3359780"/>
            <a:chExt cx="5839020" cy="293621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117" y="3359780"/>
              <a:ext cx="2936210" cy="293621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57"/>
            <a:stretch/>
          </p:blipFill>
          <p:spPr>
            <a:xfrm>
              <a:off x="1419766" y="4170831"/>
              <a:ext cx="1863956" cy="13141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51" y="4113946"/>
              <a:ext cx="873535" cy="13141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508000" y="1233489"/>
            <a:ext cx="1117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kern="1200" baseline="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+mn-ea"/>
                <a:cs typeface="+mn-cs"/>
              </a:rPr>
              <a:t>Safeguard Airmen/Guardians  -  Protect Resources  -  Preserve Combat Capability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508000" y="463254"/>
            <a:ext cx="1117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Headquarters, Air Force Safety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7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36F4B-0E12-407B-8691-A7DC3623F55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4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E687A-94BB-4FFF-933A-EE45C321591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1035"/>
          <p:cNvSpPr>
            <a:spLocks noChangeShapeType="1"/>
          </p:cNvSpPr>
          <p:nvPr userDrawn="1"/>
        </p:nvSpPr>
        <p:spPr bwMode="auto">
          <a:xfrm>
            <a:off x="508000" y="374904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6099614" y="1228627"/>
            <a:ext cx="0" cy="520988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4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E687A-94BB-4FFF-933A-EE45C321591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25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507491" y="12313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4444" y="6423659"/>
            <a:ext cx="11176000" cy="0"/>
          </a:xfrm>
          <a:custGeom>
            <a:avLst/>
            <a:gdLst/>
            <a:ahLst/>
            <a:cxnLst/>
            <a:rect l="l" t="t" r="r" b="b"/>
            <a:pathLst>
              <a:path w="11176000">
                <a:moveTo>
                  <a:pt x="0" y="0"/>
                </a:moveTo>
                <a:lnTo>
                  <a:pt x="11175492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370332"/>
            <a:ext cx="795527" cy="5501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2" y="396240"/>
            <a:ext cx="688847" cy="4397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9612" y="324611"/>
            <a:ext cx="429767" cy="5501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4852" y="377952"/>
            <a:ext cx="323087" cy="44348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4984" y="106680"/>
            <a:ext cx="1208531" cy="109880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8324" y="121920"/>
            <a:ext cx="1101851" cy="99212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52827" y="1367027"/>
            <a:ext cx="8000999" cy="4952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02090" y="371456"/>
            <a:ext cx="34296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dirty="0"/>
              <a:t>Increase</a:t>
            </a:r>
            <a:r>
              <a:rPr lang="en-US" spc="-80" dirty="0"/>
              <a:t> </a:t>
            </a:r>
            <a:r>
              <a:rPr lang="en-US" dirty="0"/>
              <a:t>Combat</a:t>
            </a:r>
            <a:r>
              <a:rPr lang="en-US" spc="-70" dirty="0"/>
              <a:t> </a:t>
            </a:r>
            <a:r>
              <a:rPr lang="en-US" dirty="0"/>
              <a:t>Power</a:t>
            </a:r>
            <a:r>
              <a:rPr lang="en-US" spc="-50" dirty="0"/>
              <a:t> </a:t>
            </a:r>
            <a:r>
              <a:rPr lang="en-US" dirty="0"/>
              <a:t>through</a:t>
            </a:r>
            <a:r>
              <a:rPr lang="en-US" spc="-45" dirty="0"/>
              <a:t> </a:t>
            </a:r>
            <a:r>
              <a:rPr lang="en-US" dirty="0"/>
              <a:t>Risk</a:t>
            </a:r>
            <a:r>
              <a:rPr lang="en-US" spc="-50" dirty="0"/>
              <a:t> </a:t>
            </a:r>
            <a:r>
              <a:rPr lang="en-US" dirty="0"/>
              <a:t>Management,</a:t>
            </a:r>
            <a:r>
              <a:rPr lang="en-US" spc="-70" dirty="0"/>
              <a:t> </a:t>
            </a:r>
            <a:r>
              <a:rPr lang="en-US" dirty="0"/>
              <a:t>Training,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70" dirty="0"/>
              <a:t> </a:t>
            </a:r>
            <a:r>
              <a:rPr lang="en-US" spc="-10" dirty="0"/>
              <a:t>Analysis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110799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969696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930E7C-D3E4-4F0A-A857-903FFACBB23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727200" y="6491288"/>
            <a:ext cx="873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i="1" kern="1200" baseline="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+mn-ea"/>
                <a:cs typeface="+mn-cs"/>
              </a:rPr>
              <a:t>Increase Combat Power through Risk Management, Training, and Analysis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504950"/>
            <a:ext cx="1119716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02274" y="76200"/>
            <a:ext cx="1021052" cy="1034548"/>
            <a:chOff x="609137" y="2174417"/>
            <a:chExt cx="3944829" cy="399696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57"/>
            <a:stretch/>
          </p:blipFill>
          <p:spPr>
            <a:xfrm>
              <a:off x="609137" y="5043837"/>
              <a:ext cx="1193107" cy="8411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313" y="2463085"/>
              <a:ext cx="559270" cy="84134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245" y="3588363"/>
              <a:ext cx="2617721" cy="25830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43" y="2174417"/>
              <a:ext cx="2515806" cy="258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8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969696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930E7C-D3E4-4F0A-A857-903FFACBB23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504950"/>
            <a:ext cx="1119716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70048" y="54934"/>
            <a:ext cx="2153038" cy="1082676"/>
            <a:chOff x="1419766" y="3359780"/>
            <a:chExt cx="5839020" cy="293621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117" y="3359780"/>
              <a:ext cx="2936210" cy="293621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57"/>
            <a:stretch/>
          </p:blipFill>
          <p:spPr>
            <a:xfrm>
              <a:off x="1419766" y="4170831"/>
              <a:ext cx="1863956" cy="13141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51" y="4113946"/>
              <a:ext cx="873535" cy="13141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Text Box 1029"/>
          <p:cNvSpPr txBox="1">
            <a:spLocks noChangeArrowheads="1"/>
          </p:cNvSpPr>
          <p:nvPr userDrawn="1"/>
        </p:nvSpPr>
        <p:spPr bwMode="auto">
          <a:xfrm>
            <a:off x="1727200" y="6491288"/>
            <a:ext cx="873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i="1" kern="1200" baseline="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+mn-ea"/>
                <a:cs typeface="+mn-cs"/>
              </a:rPr>
              <a:t>Safeguard Airmen/Guardians  -  Protect Resources  -  Preserve Combat Capability</a:t>
            </a:r>
          </a:p>
        </p:txBody>
      </p:sp>
    </p:spTree>
    <p:extLst>
      <p:ext uri="{BB962C8B-B14F-4D97-AF65-F5344CB8AC3E}">
        <p14:creationId xmlns:p14="http://schemas.microsoft.com/office/powerpoint/2010/main" val="23018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507491" y="12313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4444" y="6423659"/>
            <a:ext cx="11176000" cy="0"/>
          </a:xfrm>
          <a:custGeom>
            <a:avLst/>
            <a:gdLst/>
            <a:ahLst/>
            <a:cxnLst/>
            <a:rect l="l" t="t" r="r" b="b"/>
            <a:pathLst>
              <a:path w="11176000">
                <a:moveTo>
                  <a:pt x="0" y="0"/>
                </a:moveTo>
                <a:lnTo>
                  <a:pt x="11175492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524" y="370332"/>
            <a:ext cx="795527" cy="5501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8432" y="396240"/>
            <a:ext cx="688847" cy="4397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29612" y="324611"/>
            <a:ext cx="429767" cy="5501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44852" y="377952"/>
            <a:ext cx="323087" cy="44348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4984" y="106680"/>
            <a:ext cx="1208531" cy="109880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8324" y="121920"/>
            <a:ext cx="1101851" cy="9921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7519" y="306821"/>
            <a:ext cx="5944870" cy="642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2858" y="1406100"/>
            <a:ext cx="10873740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spcBef>
                <a:spcPts val="75"/>
              </a:spcBef>
            </a:pPr>
            <a:r>
              <a:rPr lang="en-US" dirty="0"/>
              <a:t>Increase</a:t>
            </a:r>
            <a:r>
              <a:rPr lang="en-US" spc="-80" dirty="0"/>
              <a:t> </a:t>
            </a:r>
            <a:r>
              <a:rPr lang="en-US" dirty="0"/>
              <a:t>Combat</a:t>
            </a:r>
            <a:r>
              <a:rPr lang="en-US" spc="-70" dirty="0"/>
              <a:t> </a:t>
            </a:r>
            <a:r>
              <a:rPr lang="en-US" dirty="0"/>
              <a:t>Power</a:t>
            </a:r>
            <a:r>
              <a:rPr lang="en-US" spc="-50" dirty="0"/>
              <a:t> </a:t>
            </a:r>
            <a:r>
              <a:rPr lang="en-US" dirty="0"/>
              <a:t>through</a:t>
            </a:r>
            <a:r>
              <a:rPr lang="en-US" spc="-45" dirty="0"/>
              <a:t> </a:t>
            </a:r>
            <a:r>
              <a:rPr lang="en-US" dirty="0"/>
              <a:t>Risk</a:t>
            </a:r>
            <a:r>
              <a:rPr lang="en-US" spc="-50" dirty="0"/>
              <a:t> </a:t>
            </a:r>
            <a:r>
              <a:rPr lang="en-US" dirty="0"/>
              <a:t>Management,</a:t>
            </a:r>
            <a:r>
              <a:rPr lang="en-US" spc="-70" dirty="0"/>
              <a:t> </a:t>
            </a:r>
            <a:r>
              <a:rPr lang="en-US" dirty="0"/>
              <a:t>Training,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70" dirty="0"/>
              <a:t> </a:t>
            </a:r>
            <a:r>
              <a:rPr lang="en-US" spc="-10" dirty="0"/>
              <a:t>Analysis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905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905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2400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9512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5411011" y="2459037"/>
            <a:ext cx="69342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DoD Safety Privilege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161547" y="4873625"/>
            <a:ext cx="64780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5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Safety</a:t>
            </a:r>
            <a:r>
              <a:rPr spc="-20" dirty="0"/>
              <a:t> </a:t>
            </a:r>
            <a:r>
              <a:rPr spc="-10" dirty="0"/>
              <a:t>Privilege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entury Schoolbook"/>
              </a:rPr>
              <a:t>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0067" y="1596458"/>
            <a:ext cx="3797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Questions?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523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Safety</a:t>
            </a:r>
            <a:r>
              <a:rPr spc="-30" dirty="0"/>
              <a:t> </a:t>
            </a:r>
            <a:r>
              <a:rPr dirty="0"/>
              <a:t>Privilege</a:t>
            </a:r>
            <a:r>
              <a:rPr spc="-5" dirty="0"/>
              <a:t> </a:t>
            </a:r>
            <a:r>
              <a:rPr spc="-10" dirty="0"/>
              <a:t>Refresher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022" y="2420320"/>
            <a:ext cx="4861560" cy="1394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290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Pct val="80357"/>
              <a:buFontTx/>
              <a:buChar char="●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“Protecting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Privileged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Safety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Information”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video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343535" lvl="0" indent="-34290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Pct val="80357"/>
              <a:buFontTx/>
              <a:buChar char="●"/>
              <a:tabLst>
                <a:tab pos="355600" algn="l"/>
              </a:tabLst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Re-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trained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annually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91630" y="2250567"/>
            <a:ext cx="5417185" cy="2471420"/>
            <a:chOff x="6191630" y="2250567"/>
            <a:chExt cx="5417185" cy="2471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1156" y="2260092"/>
              <a:ext cx="5398007" cy="24521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96393" y="2255329"/>
              <a:ext cx="5407660" cy="2461895"/>
            </a:xfrm>
            <a:custGeom>
              <a:avLst/>
              <a:gdLst/>
              <a:ahLst/>
              <a:cxnLst/>
              <a:rect l="l" t="t" r="r" b="b"/>
              <a:pathLst>
                <a:path w="5407659" h="2461895">
                  <a:moveTo>
                    <a:pt x="0" y="0"/>
                  </a:moveTo>
                  <a:lnTo>
                    <a:pt x="5407533" y="0"/>
                  </a:lnTo>
                  <a:lnTo>
                    <a:pt x="5407533" y="2461641"/>
                  </a:lnTo>
                  <a:lnTo>
                    <a:pt x="0" y="246164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25846" y="4811462"/>
            <a:ext cx="1751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Click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image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play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video.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4883" y="2071116"/>
            <a:ext cx="4041647" cy="29855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Purpose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Safety</a:t>
            </a:r>
            <a:r>
              <a:rPr spc="-50" dirty="0"/>
              <a:t> </a:t>
            </a:r>
            <a:r>
              <a:rPr spc="-10" dirty="0"/>
              <a:t>Privilege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022" y="1196546"/>
            <a:ext cx="7301865" cy="3422650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19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Two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parts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Promise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Confidentiality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(PoC)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Deliberative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process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43940" marR="5080" lvl="2" indent="-342900" defTabSz="914400" eaLnBrk="1" fontAlgn="auto" latinLnBrk="0" hangingPunct="1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4394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Findings,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conclusions,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recommendations,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deliberations,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analysis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privileged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protected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public release.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43940" marR="0" lvl="2" indent="-342900" defTabSz="91440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4394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tied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PoC.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dirty="0"/>
              <a:t>Promise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Confidentiality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021" y="1232372"/>
            <a:ext cx="10453370" cy="3191899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17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offer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PoC?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Interim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Safety Board (I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Board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President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(BP)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Investigating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Officer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(IO)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afety Investigation Board (S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BP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IO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0620" marR="0" lvl="2" indent="-342900" defTabSz="914400" eaLnBrk="1" fontAlgn="auto" latinLnBrk="0" hangingPunct="1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062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Only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BP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IO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authorize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SIB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members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extend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offer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witness.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530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Single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Investigating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Officer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(SIO)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dirty="0"/>
              <a:t>Promise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Confidentiality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021" y="1232372"/>
            <a:ext cx="6528434" cy="299783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360045" marR="0" lvl="0" indent="-347345" defTabSz="914400" eaLnBrk="1" fontAlgn="auto" latinLnBrk="0" hangingPunct="1">
              <a:lnSpc>
                <a:spcPct val="100000"/>
              </a:lnSpc>
              <a:spcBef>
                <a:spcPts val="17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004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sng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can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PoC?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witness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(Aviation Mishaps)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Analysts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Contractor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built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equipment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60045" marR="0" lvl="0" indent="-347345" defTabSz="914400" eaLnBrk="1" fontAlgn="auto" latinLnBrk="0" hangingPunct="1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004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witnesses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need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require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PoC.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021" y="1429147"/>
            <a:ext cx="10777855" cy="400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271145" lvl="0" indent="-34163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1F5F"/>
              </a:buClr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Those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products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produced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SIB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showing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analysis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having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origins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privileged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interviews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privileged.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includes,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but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limited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to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1515" marR="835660" lvl="1" indent="-340995" algn="just" defTabSz="914400" eaLnBrk="1" fontAlgn="auto" latinLnBrk="0" hangingPunct="1">
              <a:lnSpc>
                <a:spcPct val="120000"/>
              </a:lnSpc>
              <a:spcBef>
                <a:spcPts val="1130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Findings,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conclusions,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causes,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recommendations,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findings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and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recommendations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significance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SIB’s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report.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2014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given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safety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investigators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pursuant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PoC.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5080" lvl="1" indent="-342900" defTabSz="914400" eaLnBrk="1" fontAlgn="auto" latinLnBrk="0" hangingPunct="1">
              <a:lnSpc>
                <a:spcPct val="120000"/>
              </a:lnSpc>
              <a:spcBef>
                <a:spcPts val="144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Computer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generated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animations,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simulations,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simulator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reenactments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safety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investigator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analysis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privileged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testimony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incorporated.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90">
              <a:lnSpc>
                <a:spcPct val="100000"/>
              </a:lnSpc>
              <a:spcBef>
                <a:spcPts val="100"/>
              </a:spcBef>
            </a:pPr>
            <a:r>
              <a:rPr dirty="0"/>
              <a:t>Deliberative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021" y="1308716"/>
            <a:ext cx="10713720" cy="24491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rgbClr val="001F5F"/>
              </a:buClr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products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deliberative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products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privileged: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01040" marR="514350" lvl="1" indent="-346075" defTabSz="914400" eaLnBrk="1" fontAlgn="auto" latinLnBrk="0" hangingPunct="1">
              <a:lnSpc>
                <a:spcPct val="120000"/>
              </a:lnSpc>
              <a:spcBef>
                <a:spcPts val="29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70104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Life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Sciences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material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contain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analysis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safety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life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sciences investigator.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01040" marR="5080" lvl="1" indent="-346075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70104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Photographs,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imagery,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reports,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animations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reveal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deliberative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process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board,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including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photographs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markings.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90">
              <a:lnSpc>
                <a:spcPct val="100000"/>
              </a:lnSpc>
              <a:spcBef>
                <a:spcPts val="100"/>
              </a:spcBef>
            </a:pPr>
            <a:r>
              <a:rPr dirty="0"/>
              <a:t>Deliberative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021" y="1300613"/>
            <a:ext cx="10570210" cy="5036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353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1F5F"/>
              </a:buClr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Safety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reports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developed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using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factual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evidence,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confidential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testimony,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etc.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resulting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report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Controlled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Unclassified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(CUI).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mishap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prevention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only.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284480" lvl="0" indent="-343535" defTabSz="91440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very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narrow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exceptions,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privileged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be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used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purposes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than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mishap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prevention.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includes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Disciplinary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action.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Release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public.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Claims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against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government.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400685" lvl="0" indent="-343535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creates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restrictions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handling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releasing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information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contained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within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safety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investigation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reports.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5485">
              <a:lnSpc>
                <a:spcPct val="100000"/>
              </a:lnSpc>
              <a:spcBef>
                <a:spcPts val="100"/>
              </a:spcBef>
            </a:pPr>
            <a:r>
              <a:rPr dirty="0"/>
              <a:t>Deliberative</a:t>
            </a:r>
            <a:r>
              <a:rPr spc="-60" dirty="0"/>
              <a:t> </a:t>
            </a:r>
            <a:r>
              <a:rPr spc="-10" dirty="0"/>
              <a:t>Process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4385">
              <a:lnSpc>
                <a:spcPct val="100000"/>
              </a:lnSpc>
              <a:spcBef>
                <a:spcPts val="100"/>
              </a:spcBef>
            </a:pPr>
            <a:r>
              <a:rPr dirty="0"/>
              <a:t>Protecting</a:t>
            </a:r>
            <a:r>
              <a:rPr spc="-120" dirty="0"/>
              <a:t> </a:t>
            </a:r>
            <a:r>
              <a:rPr spc="-10" dirty="0"/>
              <a:t>Privilege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669696" y="6498033"/>
            <a:ext cx="8843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Increase</a:t>
            </a:r>
            <a:r>
              <a:rPr kumimoji="0" sz="1800" b="1" i="1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Combat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Power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through</a:t>
            </a:r>
            <a:r>
              <a:rPr kumimoji="0" sz="1800" b="1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Risk</a:t>
            </a:r>
            <a:r>
              <a:rPr kumimoji="0" sz="1800" b="1" i="1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Management,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Training,</a:t>
            </a:r>
            <a:r>
              <a:rPr kumimoji="0" sz="1800" b="1" i="1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and</a:t>
            </a:r>
            <a:r>
              <a:rPr kumimoji="0" sz="1800" b="1" i="1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 </a:t>
            </a:r>
            <a:r>
              <a:rPr kumimoji="0" sz="1800" b="1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021" y="1255001"/>
            <a:ext cx="6465570" cy="2187137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SIB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release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to?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Convening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Authority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MAJCOM/FLDCOM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safety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staff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93420" marR="0" lvl="1" indent="-342900" defTabSz="91440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Pct val="79166"/>
              <a:buFontTx/>
              <a:buChar char="–"/>
              <a:tabLst>
                <a:tab pos="69342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ir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orce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afety Center (AFSEC)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6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2BFA81BC8C84A9B84C88EC2BAD85B" ma:contentTypeVersion="6" ma:contentTypeDescription="Create a new document." ma:contentTypeScope="" ma:versionID="c01232e8884c40b9fdf083ee8e6763cd">
  <xsd:schema xmlns:xsd="http://www.w3.org/2001/XMLSchema" xmlns:xs="http://www.w3.org/2001/XMLSchema" xmlns:p="http://schemas.microsoft.com/office/2006/metadata/properties" xmlns:ns2="c4a21457-5151-4c70-a5eb-fa5b0a838bbb" xmlns:ns3="c68ebe86-ee97-4fd0-bb3c-021a3ae6e781" targetNamespace="http://schemas.microsoft.com/office/2006/metadata/properties" ma:root="true" ma:fieldsID="0e516dad2e10304f7e822771a84cf8a9" ns2:_="" ns3:_="">
    <xsd:import namespace="c4a21457-5151-4c70-a5eb-fa5b0a838bbb"/>
    <xsd:import namespace="c68ebe86-ee97-4fd0-bb3c-021a3ae6e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21457-5151-4c70-a5eb-fa5b0a838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ebe86-ee97-4fd0-bb3c-021a3ae6e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FC3F3D-C178-4168-9BB7-73AF437C5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a21457-5151-4c70-a5eb-fa5b0a838bbb"/>
    <ds:schemaRef ds:uri="c68ebe86-ee97-4fd0-bb3c-021a3ae6e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A8615-1826-4D69-8C8C-A1B320F76D2C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E65879-3A93-4F91-B60F-8A0F84AC5C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495</Words>
  <Application>Microsoft Office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Wingdings</vt:lpstr>
      <vt:lpstr>6_USAF(Unclas)</vt:lpstr>
      <vt:lpstr>7_USAF(Unclas)</vt:lpstr>
      <vt:lpstr>Office Theme</vt:lpstr>
      <vt:lpstr>PowerPoint Presentation</vt:lpstr>
      <vt:lpstr>Safety Privilege Refresher</vt:lpstr>
      <vt:lpstr>Purpose of Safety Privilege</vt:lpstr>
      <vt:lpstr>Promise of Confidentiality</vt:lpstr>
      <vt:lpstr>Promise of Confidentiality</vt:lpstr>
      <vt:lpstr>Deliberative Process</vt:lpstr>
      <vt:lpstr>Deliberative Process</vt:lpstr>
      <vt:lpstr>Deliberative Process</vt:lpstr>
      <vt:lpstr>Protecting Privilege</vt:lpstr>
      <vt:lpstr>Safety Privilege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Force Combined Mishap Reduction System: Survey Tool for Commanders</dc:title>
  <dc:creator>NOAKES, MARK J Maj USAF HAF AFSEC/SEH</dc:creator>
  <cp:lastModifiedBy>KUHLMANN, ERIK W GS-13 USAF HAF AFSEC/SEFO</cp:lastModifiedBy>
  <cp:revision>15</cp:revision>
  <dcterms:created xsi:type="dcterms:W3CDTF">2024-03-14T14:12:33Z</dcterms:created>
  <dcterms:modified xsi:type="dcterms:W3CDTF">2024-08-28T21:03:18Z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0x010100E8D2BFA81BC8C84A9B84C88EC2BAD85B</vt:lpwstr>
  </property>
</Properties>
</file>